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5EFB-71DD-487A-BCF7-EFE570CAFA5C}" type="datetimeFigureOut">
              <a:rPr kumimoji="1" lang="ja-JP" altLang="en-US" smtClean="0"/>
              <a:t>2022/1/25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F6715-B467-4A77-B990-D02220C9A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457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5EFB-71DD-487A-BCF7-EFE570CAFA5C}" type="datetimeFigureOut">
              <a:rPr kumimoji="1" lang="ja-JP" altLang="en-US" smtClean="0"/>
              <a:t>2022/1/25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F6715-B467-4A77-B990-D02220C9A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449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5EFB-71DD-487A-BCF7-EFE570CAFA5C}" type="datetimeFigureOut">
              <a:rPr kumimoji="1" lang="ja-JP" altLang="en-US" smtClean="0"/>
              <a:t>2022/1/25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F6715-B467-4A77-B990-D02220C9A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7477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5EFB-71DD-487A-BCF7-EFE570CAFA5C}" type="datetimeFigureOut">
              <a:rPr kumimoji="1" lang="ja-JP" altLang="en-US" smtClean="0"/>
              <a:t>2022/1/25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F6715-B467-4A77-B990-D02220C9A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6077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5EFB-71DD-487A-BCF7-EFE570CAFA5C}" type="datetimeFigureOut">
              <a:rPr kumimoji="1" lang="ja-JP" altLang="en-US" smtClean="0"/>
              <a:t>2022/1/25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F6715-B467-4A77-B990-D02220C9A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709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5EFB-71DD-487A-BCF7-EFE570CAFA5C}" type="datetimeFigureOut">
              <a:rPr kumimoji="1" lang="ja-JP" altLang="en-US" smtClean="0"/>
              <a:t>2022/1/25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F6715-B467-4A77-B990-D02220C9A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8375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5EFB-71DD-487A-BCF7-EFE570CAFA5C}" type="datetimeFigureOut">
              <a:rPr kumimoji="1" lang="ja-JP" altLang="en-US" smtClean="0"/>
              <a:t>2022/1/25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F6715-B467-4A77-B990-D02220C9A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85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5EFB-71DD-487A-BCF7-EFE570CAFA5C}" type="datetimeFigureOut">
              <a:rPr kumimoji="1" lang="ja-JP" altLang="en-US" smtClean="0"/>
              <a:t>2022/1/25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F6715-B467-4A77-B990-D02220C9A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77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5EFB-71DD-487A-BCF7-EFE570CAFA5C}" type="datetimeFigureOut">
              <a:rPr kumimoji="1" lang="ja-JP" altLang="en-US" smtClean="0"/>
              <a:t>2022/1/25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F6715-B467-4A77-B990-D02220C9A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488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5EFB-71DD-487A-BCF7-EFE570CAFA5C}" type="datetimeFigureOut">
              <a:rPr kumimoji="1" lang="ja-JP" altLang="en-US" smtClean="0"/>
              <a:t>2022/1/25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F6715-B467-4A77-B990-D02220C9A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9835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5EFB-71DD-487A-BCF7-EFE570CAFA5C}" type="datetimeFigureOut">
              <a:rPr kumimoji="1" lang="ja-JP" altLang="en-US" smtClean="0"/>
              <a:t>2022/1/25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F6715-B467-4A77-B990-D02220C9A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836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25EFB-71DD-487A-BCF7-EFE570CAFA5C}" type="datetimeFigureOut">
              <a:rPr kumimoji="1" lang="ja-JP" altLang="en-US" smtClean="0"/>
              <a:t>2022/1/25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F6715-B467-4A77-B990-D02220C9AC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1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ja-JP" altLang="en-US" dirty="0" smtClean="0"/>
              <a:t>徳義心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297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656822" y="1184856"/>
            <a:ext cx="108440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 smtClean="0"/>
              <a:t>評価</a:t>
            </a:r>
            <a:r>
              <a:rPr lang="ja-JP" altLang="en-US" dirty="0"/>
              <a:t>項目</a:t>
            </a:r>
            <a:r>
              <a:rPr lang="ja-JP" altLang="en-US" dirty="0" smtClean="0"/>
              <a:t>に対して、社員同士がお互いに評価しあう。</a:t>
            </a:r>
            <a:endParaRPr lang="en-US" altLang="ja-JP" dirty="0" smtClean="0"/>
          </a:p>
          <a:p>
            <a:r>
              <a:rPr kumimoji="1" lang="ja-JP" altLang="en-US" dirty="0" smtClean="0"/>
              <a:t>評価項目は、３項目ある。</a:t>
            </a:r>
            <a:endParaRPr kumimoji="1" lang="en-US" altLang="ja-JP" dirty="0" smtClean="0"/>
          </a:p>
          <a:p>
            <a:r>
              <a:rPr lang="ja-JP" altLang="en-US" dirty="0"/>
              <a:t>評価</a:t>
            </a:r>
            <a:r>
              <a:rPr lang="ja-JP" altLang="en-US" dirty="0" smtClean="0"/>
              <a:t>は、「できている」か「できていない」の２択を、月ごとに行う。</a:t>
            </a:r>
            <a:endParaRPr lang="en-US" altLang="ja-JP" dirty="0" smtClean="0"/>
          </a:p>
          <a:p>
            <a:r>
              <a:rPr lang="ja-JP" altLang="en-US" dirty="0" smtClean="0"/>
              <a:t>手当支給は、各項目のできて</a:t>
            </a:r>
            <a:r>
              <a:rPr lang="ja-JP" altLang="en-US" dirty="0" err="1" smtClean="0"/>
              <a:t>いるの</a:t>
            </a:r>
            <a:r>
              <a:rPr lang="ja-JP" altLang="en-US" dirty="0" smtClean="0"/>
              <a:t>割合で決定される。</a:t>
            </a:r>
            <a:endParaRPr lang="en-US" altLang="ja-JP" dirty="0" smtClean="0"/>
          </a:p>
          <a:p>
            <a:r>
              <a:rPr lang="en-US" altLang="ja-JP" dirty="0" smtClean="0"/>
              <a:t>	</a:t>
            </a:r>
            <a:r>
              <a:rPr lang="ja-JP" altLang="en-US" dirty="0" smtClean="0"/>
              <a:t>割合</a:t>
            </a:r>
            <a:endParaRPr lang="en-US" altLang="ja-JP" dirty="0" smtClean="0"/>
          </a:p>
          <a:p>
            <a:r>
              <a:rPr lang="en-US" altLang="ja-JP" dirty="0" smtClean="0"/>
              <a:t>	</a:t>
            </a:r>
            <a:r>
              <a:rPr lang="ja-JP" altLang="en-US" dirty="0" smtClean="0"/>
              <a:t>８０</a:t>
            </a:r>
            <a:r>
              <a:rPr lang="en-US" altLang="ja-JP" dirty="0" smtClean="0"/>
              <a:t>%</a:t>
            </a:r>
            <a:r>
              <a:rPr lang="ja-JP" altLang="en-US" dirty="0" smtClean="0"/>
              <a:t>以上</a:t>
            </a:r>
            <a:r>
              <a:rPr lang="en-US" altLang="ja-JP" dirty="0" smtClean="0"/>
              <a:t>			</a:t>
            </a:r>
            <a:r>
              <a:rPr lang="ja-JP" altLang="en-US" dirty="0" smtClean="0"/>
              <a:t>１０，０００円</a:t>
            </a:r>
            <a:endParaRPr lang="en-US" altLang="ja-JP" dirty="0" smtClean="0"/>
          </a:p>
          <a:p>
            <a:r>
              <a:rPr lang="en-US" altLang="ja-JP" dirty="0" smtClean="0"/>
              <a:t>	</a:t>
            </a:r>
            <a:r>
              <a:rPr lang="ja-JP" altLang="en-US" dirty="0" smtClean="0"/>
              <a:t>５０％以上８０％未満</a:t>
            </a:r>
            <a:r>
              <a:rPr lang="en-US" altLang="ja-JP" dirty="0" smtClean="0"/>
              <a:t>		</a:t>
            </a:r>
            <a:r>
              <a:rPr lang="ja-JP" altLang="en-US" dirty="0" smtClean="0"/>
              <a:t>　５，０００円</a:t>
            </a:r>
            <a:endParaRPr lang="en-US" altLang="ja-JP" dirty="0" smtClean="0"/>
          </a:p>
          <a:p>
            <a:r>
              <a:rPr lang="en-US" altLang="ja-JP" dirty="0"/>
              <a:t>	</a:t>
            </a:r>
            <a:r>
              <a:rPr lang="ja-JP" altLang="en-US" dirty="0" smtClean="0"/>
              <a:t>５０％未満</a:t>
            </a:r>
            <a:r>
              <a:rPr lang="en-US" altLang="ja-JP" dirty="0" smtClean="0"/>
              <a:t>			</a:t>
            </a:r>
            <a:r>
              <a:rPr lang="ja-JP" altLang="en-US" dirty="0" smtClean="0"/>
              <a:t>支給なし</a:t>
            </a:r>
            <a:endParaRPr lang="en-US" altLang="ja-JP" smtClean="0"/>
          </a:p>
          <a:p>
            <a:endParaRPr lang="en-US" altLang="ja-JP" dirty="0" smtClean="0"/>
          </a:p>
          <a:p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502210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58</Words>
  <Application>Microsoft Office PowerPoint</Application>
  <PresentationFormat>ワイド画面</PresentationFormat>
  <Paragraphs>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Office テーマ</vt:lpstr>
      <vt:lpstr>徳義心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徳義心</dc:title>
  <dc:creator>Otsuka Hideyuki</dc:creator>
  <cp:lastModifiedBy>Otsuka Hideyuki</cp:lastModifiedBy>
  <cp:revision>3</cp:revision>
  <dcterms:created xsi:type="dcterms:W3CDTF">2022-01-25T04:26:53Z</dcterms:created>
  <dcterms:modified xsi:type="dcterms:W3CDTF">2022-01-25T04:40:51Z</dcterms:modified>
</cp:coreProperties>
</file>